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75" d="100"/>
          <a:sy n="75" d="100"/>
        </p:scale>
        <p:origin x="3432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3562-FE77-4DDF-8F2F-D186D3F49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99C6A8-2937-4163-B812-4D3DD2209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F1930-2AB7-4D11-B343-62E06B8F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E1B09-1F30-4E8E-A001-302CB30E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3713E-C4D5-45A5-B734-B3F9E03F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8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98337-CB82-4251-B56D-FB88DC36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1A1C5A-5C29-49AB-9BF9-5D6EA0112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51F41-E9ED-464D-9875-3FFF32F5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7F381-3A12-432A-8CD9-2CA55AA4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8C7EE-F9C8-4ADC-A01F-3216AE41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84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2C736C-5BAD-42DA-B25C-889EB7F27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66D332-AD9A-4F7F-8BEE-A588A210D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1F4B5-D4E5-43CA-A82D-B7356EED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F9DD4-5A3D-4D8A-942D-CCC87EF1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176EE-3EA1-4B94-A89C-C8EF937D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3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BF322-EFCA-4D38-B217-C12B3C73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251A9-0EFE-47CC-9926-3A2362C1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03741-9BC6-4FA7-9B27-0A88DA84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A3CEB-BED5-4803-BB24-248BCADF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8711A-42A2-4D98-B47C-7944ED33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99B3-90B6-4064-A9A0-BE74ABA2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5F54E-069F-44F1-BCE1-17B69425F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3B1E1-E1BF-4FC4-AD40-96B8D5D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91864-7740-47FF-A6F1-40B01DE2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5244FE-46ED-4C14-A2B4-5100D3E2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BDDEB-63E0-4D69-9E22-93AEEEA8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ECAD4-128F-4293-A9E6-1B7754BE8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9E8C4D-D161-41B8-BDF1-3AAFED68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D8A65-D79F-4741-B5EF-04BAE4FB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749CD-42C5-451B-A4F5-118A5862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53162-0EC0-434C-A269-EB3869EA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3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A3716-5AE5-4866-B5A6-EDBCF7DD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42B90-0A42-4E36-AAC5-8E5A50909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2DB8A-1942-492F-B671-9FF5DE49E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D43AA6-DB4A-4034-82DB-272DA7ABE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C88923-50A9-4BBD-9AC0-DEAB4A1F9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A1F71C-0A2B-4050-B5C2-3C049479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EDC1F8-A291-4AB9-B786-243329AE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D0465C-D827-45CB-B06F-52CF0FBF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8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32C9-E43A-4F22-9E02-B17A25C8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9B26B-3219-4F37-8EA4-E393594D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00E656-7DD0-482C-AF3F-21FB41E0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88C8BB-3747-4922-A33B-A325C9E2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7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E66F5-1BC1-45CC-9DE1-3601F3B8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82C698-0783-4823-8766-19CE9F72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B6EEBC-E32D-4E1A-9739-EAB18559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2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FDDB9-9AE3-4B79-A554-450F3837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AC6CA-EEE0-43DA-9C5F-17DB8E56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12023-2721-4DA7-A2A4-3E8EC2D7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13865F-3027-49C0-9554-337012F8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3DF07-7269-40F3-A808-04749A9B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52CFDC-4BA8-4C6E-A3C0-508F8943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5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EED05-8ED6-45B1-BFD7-86550CE4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27B60-DD28-4E47-85F1-4779A2B1B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A75D9A-E1DD-4909-8C58-18460B23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1A671-DF29-4016-9D52-968A2D7D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CCE605-2523-4E43-95D3-DB119BB9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3C00EF-373F-41FC-BCD7-F3D90A7D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2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F0F3FB-B8C5-44C5-BCC2-1E2B2805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47F92-3157-48D4-9352-D76A37D2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0F1DF-A80F-488D-82CD-B3E85C841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E949D-4B02-4BFF-BB90-538A8213074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6B9F1-EE73-438D-A089-4A74B74E6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65D3-FBC6-478C-8CCD-5903159E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790E4-F9C1-4262-AD32-B706D0D39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1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.png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268C8D-B842-4373-85A1-BD926F0A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76" y="651454"/>
            <a:ext cx="1379016" cy="2185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08DBA-FC22-49C2-9E95-E37CF8D8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38" y="961494"/>
            <a:ext cx="1379016" cy="2185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B677C9-F18B-4E3F-BF49-EF318B41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86" y="1271535"/>
            <a:ext cx="1379016" cy="2185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C46-736E-4399-AF60-2B4025A4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11" y="1103007"/>
            <a:ext cx="1379016" cy="2185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58D258-385D-4930-A1E4-FB2A5959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39" y="1103007"/>
            <a:ext cx="1379016" cy="2185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2A9E3B-2A41-4F99-B239-B6BE1E43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314" y="1103007"/>
            <a:ext cx="1379016" cy="218516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17FD9E-E5F7-4EC4-8D82-3DBEFECD184D}"/>
              </a:ext>
            </a:extLst>
          </p:cNvPr>
          <p:cNvSpPr/>
          <p:nvPr/>
        </p:nvSpPr>
        <p:spPr>
          <a:xfrm>
            <a:off x="3146176" y="651454"/>
            <a:ext cx="338748" cy="3100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7F6E23-45A0-46FC-B154-1F4C39B9AC9F}"/>
              </a:ext>
            </a:extLst>
          </p:cNvPr>
          <p:cNvSpPr/>
          <p:nvPr/>
        </p:nvSpPr>
        <p:spPr>
          <a:xfrm>
            <a:off x="3428738" y="961494"/>
            <a:ext cx="338748" cy="3100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3E84F8B-7F09-45A8-AFC4-399EF70AF8FD}"/>
              </a:ext>
            </a:extLst>
          </p:cNvPr>
          <p:cNvSpPr/>
          <p:nvPr/>
        </p:nvSpPr>
        <p:spPr>
          <a:xfrm>
            <a:off x="3779498" y="1322545"/>
            <a:ext cx="338748" cy="3100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68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28301C-7BBC-433F-B2A2-1662809A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72" y="1712989"/>
            <a:ext cx="2474430" cy="46841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101C43-0AEB-474D-9B66-5709E6F8193E}"/>
              </a:ext>
            </a:extLst>
          </p:cNvPr>
          <p:cNvGrpSpPr/>
          <p:nvPr/>
        </p:nvGrpSpPr>
        <p:grpSpPr>
          <a:xfrm>
            <a:off x="4462435" y="1712989"/>
            <a:ext cx="6256424" cy="3498302"/>
            <a:chOff x="3962902" y="167146"/>
            <a:chExt cx="6256424" cy="34983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CF29C8-34A6-48C7-B89F-CB5C4D824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902" y="167146"/>
              <a:ext cx="6256424" cy="234696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3492CC-1EEF-434F-B1FE-E36827C42102}"/>
                </a:ext>
              </a:extLst>
            </p:cNvPr>
            <p:cNvSpPr/>
            <p:nvPr/>
          </p:nvSpPr>
          <p:spPr>
            <a:xfrm>
              <a:off x="3962902" y="2514107"/>
              <a:ext cx="2445747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랜드마크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78EAD4-D5D8-4334-A882-6728E190A441}"/>
                </a:ext>
              </a:extLst>
            </p:cNvPr>
            <p:cNvSpPr/>
            <p:nvPr/>
          </p:nvSpPr>
          <p:spPr>
            <a:xfrm>
              <a:off x="6437332" y="2514107"/>
              <a:ext cx="1238919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용병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72B538-54FF-4CE9-93A8-C0126C35DC7F}"/>
                </a:ext>
              </a:extLst>
            </p:cNvPr>
            <p:cNvSpPr/>
            <p:nvPr/>
          </p:nvSpPr>
          <p:spPr>
            <a:xfrm>
              <a:off x="7748102" y="2514107"/>
              <a:ext cx="1238919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폐허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1FA26B-692B-468B-8C3C-53803E18FC16}"/>
              </a:ext>
            </a:extLst>
          </p:cNvPr>
          <p:cNvSpPr txBox="1"/>
          <p:nvPr/>
        </p:nvSpPr>
        <p:spPr>
          <a:xfrm>
            <a:off x="2150534" y="107526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5x2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C6B3D-F690-41EC-81E4-B4F813EC14D1}"/>
              </a:ext>
            </a:extLst>
          </p:cNvPr>
          <p:cNvSpPr txBox="1"/>
          <p:nvPr/>
        </p:nvSpPr>
        <p:spPr>
          <a:xfrm>
            <a:off x="6907602" y="107526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5x5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AD4A4-461F-4870-8390-97DB74036698}"/>
              </a:ext>
            </a:extLst>
          </p:cNvPr>
          <p:cNvSpPr txBox="1"/>
          <p:nvPr/>
        </p:nvSpPr>
        <p:spPr>
          <a:xfrm>
            <a:off x="3937501" y="376983"/>
            <a:ext cx="196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비율 </a:t>
            </a:r>
            <a:r>
              <a:rPr lang="en-US" altLang="ko-KR" dirty="0"/>
              <a:t>2:7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61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CF29C8-34A6-48C7-B89F-CB5C4D82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2" y="167146"/>
            <a:ext cx="6256424" cy="2346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28301C-7BBC-433F-B2A2-1662809A5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72" y="172056"/>
            <a:ext cx="2474430" cy="46841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3492CC-1EEF-434F-B1FE-E36827C42102}"/>
              </a:ext>
            </a:extLst>
          </p:cNvPr>
          <p:cNvSpPr/>
          <p:nvPr/>
        </p:nvSpPr>
        <p:spPr>
          <a:xfrm>
            <a:off x="3962902" y="2514107"/>
            <a:ext cx="2445747" cy="115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랜드마크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78EAD4-D5D8-4334-A882-6728E190A441}"/>
              </a:ext>
            </a:extLst>
          </p:cNvPr>
          <p:cNvSpPr/>
          <p:nvPr/>
        </p:nvSpPr>
        <p:spPr>
          <a:xfrm>
            <a:off x="6437332" y="2514107"/>
            <a:ext cx="1238919" cy="115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용병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72B538-54FF-4CE9-93A8-C0126C35DC7F}"/>
              </a:ext>
            </a:extLst>
          </p:cNvPr>
          <p:cNvSpPr/>
          <p:nvPr/>
        </p:nvSpPr>
        <p:spPr>
          <a:xfrm>
            <a:off x="7748102" y="2514107"/>
            <a:ext cx="1238919" cy="115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폐허</a:t>
            </a:r>
          </a:p>
        </p:txBody>
      </p:sp>
    </p:spTree>
    <p:extLst>
      <p:ext uri="{BB962C8B-B14F-4D97-AF65-F5344CB8AC3E}">
        <p14:creationId xmlns:p14="http://schemas.microsoft.com/office/powerpoint/2010/main" val="14662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08701-5804-442A-8DFD-53A79FD6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82" y="1497181"/>
            <a:ext cx="4865835" cy="197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B6808-4547-467D-AE45-4E88F5870E79}"/>
              </a:ext>
            </a:extLst>
          </p:cNvPr>
          <p:cNvSpPr txBox="1"/>
          <p:nvPr/>
        </p:nvSpPr>
        <p:spPr>
          <a:xfrm>
            <a:off x="957982" y="3651534"/>
            <a:ext cx="4414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턴이 아니라 매 차례 별로</a:t>
            </a:r>
            <a:endParaRPr lang="en-US" altLang="ko-KR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예시 그래프는 두 유저가 한번씩 한 턴을 기준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2D2803-1AE2-48C9-B64B-715502C8BD9A}"/>
              </a:ext>
            </a:extLst>
          </p:cNvPr>
          <p:cNvSpPr/>
          <p:nvPr/>
        </p:nvSpPr>
        <p:spPr>
          <a:xfrm>
            <a:off x="5943599" y="1497180"/>
            <a:ext cx="3945467" cy="2913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5582C-399C-4F56-8856-4850160A3DB1}"/>
              </a:ext>
            </a:extLst>
          </p:cNvPr>
          <p:cNvSpPr txBox="1"/>
          <p:nvPr/>
        </p:nvSpPr>
        <p:spPr>
          <a:xfrm>
            <a:off x="6633634" y="15426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턴 </a:t>
            </a:r>
            <a:r>
              <a:rPr lang="en-US" altLang="ko-KR" sz="1200" dirty="0"/>
              <a:t>: 7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52247-0975-4B44-836B-5DD85B1238BB}"/>
              </a:ext>
            </a:extLst>
          </p:cNvPr>
          <p:cNvSpPr txBox="1"/>
          <p:nvPr/>
        </p:nvSpPr>
        <p:spPr>
          <a:xfrm>
            <a:off x="7889850" y="1542624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차례 </a:t>
            </a:r>
            <a:r>
              <a:rPr lang="en-US" altLang="ko-KR" sz="1200" dirty="0"/>
              <a:t>: </a:t>
            </a:r>
            <a:r>
              <a:rPr lang="en-US" altLang="ko-KR" sz="1000" dirty="0"/>
              <a:t>Lord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Rattington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19CB7-BF38-4971-8B03-D607B0022DC0}"/>
              </a:ext>
            </a:extLst>
          </p:cNvPr>
          <p:cNvSpPr txBox="1"/>
          <p:nvPr/>
        </p:nvSpPr>
        <p:spPr>
          <a:xfrm>
            <a:off x="6215235" y="1853075"/>
            <a:ext cx="503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zz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A0E86-182D-45D7-B9EA-C928DFB85496}"/>
              </a:ext>
            </a:extLst>
          </p:cNvPr>
          <p:cNvSpPr txBox="1"/>
          <p:nvPr/>
        </p:nvSpPr>
        <p:spPr>
          <a:xfrm>
            <a:off x="7572018" y="1865066"/>
            <a:ext cx="503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A288-8519-461F-A496-5FAAC6C47D36}"/>
              </a:ext>
            </a:extLst>
          </p:cNvPr>
          <p:cNvSpPr txBox="1"/>
          <p:nvPr/>
        </p:nvSpPr>
        <p:spPr>
          <a:xfrm>
            <a:off x="8987805" y="1865066"/>
            <a:ext cx="503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025739D-8743-4508-8CE4-0E38B8F463BF}"/>
              </a:ext>
            </a:extLst>
          </p:cNvPr>
          <p:cNvCxnSpPr/>
          <p:nvPr/>
        </p:nvCxnSpPr>
        <p:spPr>
          <a:xfrm>
            <a:off x="5943599" y="1819623"/>
            <a:ext cx="3945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8EA78B-C3C1-405C-A308-22BB65F2A834}"/>
              </a:ext>
            </a:extLst>
          </p:cNvPr>
          <p:cNvCxnSpPr>
            <a:cxnSpLocks/>
          </p:cNvCxnSpPr>
          <p:nvPr/>
        </p:nvCxnSpPr>
        <p:spPr>
          <a:xfrm>
            <a:off x="6968067" y="2281767"/>
            <a:ext cx="0" cy="212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E3394BE-CC23-480E-B075-66579CE7A985}"/>
              </a:ext>
            </a:extLst>
          </p:cNvPr>
          <p:cNvCxnSpPr>
            <a:cxnSpLocks/>
          </p:cNvCxnSpPr>
          <p:nvPr/>
        </p:nvCxnSpPr>
        <p:spPr>
          <a:xfrm>
            <a:off x="8517467" y="2281767"/>
            <a:ext cx="0" cy="212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7104F-9F86-4FAF-B3D2-6B4E373C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68" y="2398532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4EFFB2-2BC6-4A02-88A1-BC2AD825E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68" y="2716741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340155-C997-4AB9-89B3-077FA809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09" y="3051240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E65028-C67C-430E-A72E-BC0E28D4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68" y="3343275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300AB18-3FFC-4372-A704-85384175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35" y="3848111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E3F110-2965-4E99-8F70-D636BDE19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26" y="4119167"/>
            <a:ext cx="164409" cy="168852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4706C828-3E7D-4351-B17C-5E8D1298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68" y="3577055"/>
            <a:ext cx="1524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E004E9-4F41-4817-A93C-D2C168D74EF6}"/>
              </a:ext>
            </a:extLst>
          </p:cNvPr>
          <p:cNvCxnSpPr/>
          <p:nvPr/>
        </p:nvCxnSpPr>
        <p:spPr>
          <a:xfrm>
            <a:off x="6050826" y="2963333"/>
            <a:ext cx="356730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7017DF6-C819-48C3-B716-AE10C7F651D9}"/>
              </a:ext>
            </a:extLst>
          </p:cNvPr>
          <p:cNvCxnSpPr/>
          <p:nvPr/>
        </p:nvCxnSpPr>
        <p:spPr>
          <a:xfrm>
            <a:off x="6050826" y="3784600"/>
            <a:ext cx="356730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FE1E46-8DBE-4952-9928-7B92665B7169}"/>
              </a:ext>
            </a:extLst>
          </p:cNvPr>
          <p:cNvSpPr txBox="1"/>
          <p:nvPr/>
        </p:nvSpPr>
        <p:spPr>
          <a:xfrm>
            <a:off x="6377971" y="2374851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2FBDA-1A2B-4105-994C-2B24509F454C}"/>
              </a:ext>
            </a:extLst>
          </p:cNvPr>
          <p:cNvSpPr txBox="1"/>
          <p:nvPr/>
        </p:nvSpPr>
        <p:spPr>
          <a:xfrm>
            <a:off x="6377971" y="2671269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3BA7B1-2247-40ED-B3D5-6D84D6A3945A}"/>
              </a:ext>
            </a:extLst>
          </p:cNvPr>
          <p:cNvSpPr txBox="1"/>
          <p:nvPr/>
        </p:nvSpPr>
        <p:spPr>
          <a:xfrm>
            <a:off x="6377971" y="3005835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42464B-7E06-40EF-A292-67C337B92071}"/>
              </a:ext>
            </a:extLst>
          </p:cNvPr>
          <p:cNvSpPr txBox="1"/>
          <p:nvPr/>
        </p:nvSpPr>
        <p:spPr>
          <a:xfrm>
            <a:off x="6368183" y="3300164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D66D50-4973-47B2-9F4C-739677FA5C09}"/>
              </a:ext>
            </a:extLst>
          </p:cNvPr>
          <p:cNvSpPr txBox="1"/>
          <p:nvPr/>
        </p:nvSpPr>
        <p:spPr>
          <a:xfrm>
            <a:off x="6385941" y="3544282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79178B-FF9D-49DF-84E3-F21B8D5C4C8B}"/>
              </a:ext>
            </a:extLst>
          </p:cNvPr>
          <p:cNvSpPr txBox="1"/>
          <p:nvPr/>
        </p:nvSpPr>
        <p:spPr>
          <a:xfrm>
            <a:off x="6380812" y="3824031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32218F-C196-45D0-91EC-DF3142CBD26C}"/>
              </a:ext>
            </a:extLst>
          </p:cNvPr>
          <p:cNvSpPr txBox="1"/>
          <p:nvPr/>
        </p:nvSpPr>
        <p:spPr>
          <a:xfrm>
            <a:off x="6385941" y="4108705"/>
            <a:ext cx="175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3B8F37-2C65-43B3-9A90-0C778204AAAB}"/>
              </a:ext>
            </a:extLst>
          </p:cNvPr>
          <p:cNvGrpSpPr/>
          <p:nvPr/>
        </p:nvGrpSpPr>
        <p:grpSpPr>
          <a:xfrm>
            <a:off x="7630985" y="2386220"/>
            <a:ext cx="192916" cy="1987770"/>
            <a:chOff x="6520583" y="2527251"/>
            <a:chExt cx="192916" cy="19877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4379FA-7A6A-44CA-BD48-FA53774E27D8}"/>
                </a:ext>
              </a:extLst>
            </p:cNvPr>
            <p:cNvSpPr txBox="1"/>
            <p:nvPr/>
          </p:nvSpPr>
          <p:spPr>
            <a:xfrm>
              <a:off x="6530371" y="2527251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22722A-9BBC-45FE-926B-E10A1CA37B22}"/>
                </a:ext>
              </a:extLst>
            </p:cNvPr>
            <p:cNvSpPr txBox="1"/>
            <p:nvPr/>
          </p:nvSpPr>
          <p:spPr>
            <a:xfrm>
              <a:off x="6530371" y="2823669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5F7144-CC7A-48E7-8460-B17F5BC9F493}"/>
                </a:ext>
              </a:extLst>
            </p:cNvPr>
            <p:cNvSpPr txBox="1"/>
            <p:nvPr/>
          </p:nvSpPr>
          <p:spPr>
            <a:xfrm>
              <a:off x="6530371" y="3158235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0CABE-F403-4F1E-94C0-4C5A905EC3CC}"/>
                </a:ext>
              </a:extLst>
            </p:cNvPr>
            <p:cNvSpPr txBox="1"/>
            <p:nvPr/>
          </p:nvSpPr>
          <p:spPr>
            <a:xfrm>
              <a:off x="6520583" y="3452564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5ED01-0758-40D4-9480-CBD5AA7A0682}"/>
                </a:ext>
              </a:extLst>
            </p:cNvPr>
            <p:cNvSpPr txBox="1"/>
            <p:nvPr/>
          </p:nvSpPr>
          <p:spPr>
            <a:xfrm>
              <a:off x="6538341" y="3696682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A544B4-CF6E-4912-B896-13F31C80E646}"/>
                </a:ext>
              </a:extLst>
            </p:cNvPr>
            <p:cNvSpPr txBox="1"/>
            <p:nvPr/>
          </p:nvSpPr>
          <p:spPr>
            <a:xfrm>
              <a:off x="6533212" y="3976431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A6412-4CBC-46A5-A2E3-B2FC512ED4AA}"/>
                </a:ext>
              </a:extLst>
            </p:cNvPr>
            <p:cNvSpPr txBox="1"/>
            <p:nvPr/>
          </p:nvSpPr>
          <p:spPr>
            <a:xfrm>
              <a:off x="6538341" y="4261105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5767FE6-B16A-4CFC-8A36-37EBB6B3EBF7}"/>
              </a:ext>
            </a:extLst>
          </p:cNvPr>
          <p:cNvGrpSpPr/>
          <p:nvPr/>
        </p:nvGrpSpPr>
        <p:grpSpPr>
          <a:xfrm>
            <a:off x="9045351" y="2386220"/>
            <a:ext cx="192916" cy="1987770"/>
            <a:chOff x="6520583" y="2527251"/>
            <a:chExt cx="192916" cy="19877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72F051-76C6-454B-B3B8-CC22199D5FE1}"/>
                </a:ext>
              </a:extLst>
            </p:cNvPr>
            <p:cNvSpPr txBox="1"/>
            <p:nvPr/>
          </p:nvSpPr>
          <p:spPr>
            <a:xfrm>
              <a:off x="6530371" y="2527251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9915A2-6DF3-4614-A6D3-B1F066705D2A}"/>
                </a:ext>
              </a:extLst>
            </p:cNvPr>
            <p:cNvSpPr txBox="1"/>
            <p:nvPr/>
          </p:nvSpPr>
          <p:spPr>
            <a:xfrm>
              <a:off x="6530371" y="2823669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595759-E167-4AD1-85C7-276B8B3ED54E}"/>
                </a:ext>
              </a:extLst>
            </p:cNvPr>
            <p:cNvSpPr txBox="1"/>
            <p:nvPr/>
          </p:nvSpPr>
          <p:spPr>
            <a:xfrm>
              <a:off x="6530371" y="3158235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7110D6-446F-4542-9FEE-9476C74E53E4}"/>
                </a:ext>
              </a:extLst>
            </p:cNvPr>
            <p:cNvSpPr txBox="1"/>
            <p:nvPr/>
          </p:nvSpPr>
          <p:spPr>
            <a:xfrm>
              <a:off x="6520583" y="3452564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F3E1CF-7CED-4AB9-A50C-92B78AEC983D}"/>
                </a:ext>
              </a:extLst>
            </p:cNvPr>
            <p:cNvSpPr txBox="1"/>
            <p:nvPr/>
          </p:nvSpPr>
          <p:spPr>
            <a:xfrm>
              <a:off x="6538341" y="3696682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CEA5C5-D6A9-443A-A87B-19E77CE43AF3}"/>
                </a:ext>
              </a:extLst>
            </p:cNvPr>
            <p:cNvSpPr txBox="1"/>
            <p:nvPr/>
          </p:nvSpPr>
          <p:spPr>
            <a:xfrm>
              <a:off x="6533212" y="3976431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B5A402-45D9-4648-808B-83DD42415420}"/>
                </a:ext>
              </a:extLst>
            </p:cNvPr>
            <p:cNvSpPr txBox="1"/>
            <p:nvPr/>
          </p:nvSpPr>
          <p:spPr>
            <a:xfrm>
              <a:off x="6538341" y="4261105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489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3C1451-D3F8-422D-B163-8AB99AC7E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49"/>
          <a:stretch/>
        </p:blipFill>
        <p:spPr>
          <a:xfrm>
            <a:off x="3564173" y="1222249"/>
            <a:ext cx="940383" cy="787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86E929-6AD5-4100-9DAA-A74C14CD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49"/>
          <a:stretch/>
        </p:blipFill>
        <p:spPr>
          <a:xfrm>
            <a:off x="3564173" y="2199557"/>
            <a:ext cx="940383" cy="787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34F3FB-2ED0-4AC3-A1A3-DA0E7EB68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249"/>
          <a:stretch/>
        </p:blipFill>
        <p:spPr>
          <a:xfrm>
            <a:off x="3564173" y="3107267"/>
            <a:ext cx="940383" cy="787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0D29C6-44D0-450F-BB00-E852F741E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880"/>
          <a:stretch/>
        </p:blipFill>
        <p:spPr>
          <a:xfrm>
            <a:off x="4821474" y="1222249"/>
            <a:ext cx="940383" cy="792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F0CFA0-6A55-4BA8-B50F-E8F0AC607A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249"/>
          <a:stretch/>
        </p:blipFill>
        <p:spPr>
          <a:xfrm>
            <a:off x="4821474" y="3107267"/>
            <a:ext cx="940383" cy="787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A4560C-ED0D-41DD-9AB6-A583E95C2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302"/>
          <a:stretch/>
        </p:blipFill>
        <p:spPr>
          <a:xfrm>
            <a:off x="3322291" y="4066736"/>
            <a:ext cx="942833" cy="787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3FBF4B-2FFC-4F7F-B526-6179311EE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7302"/>
          <a:stretch/>
        </p:blipFill>
        <p:spPr>
          <a:xfrm>
            <a:off x="3532424" y="4303803"/>
            <a:ext cx="942833" cy="787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8DDD51-D986-4E2C-A6BD-80467CFAEA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249"/>
          <a:stretch/>
        </p:blipFill>
        <p:spPr>
          <a:xfrm>
            <a:off x="3743504" y="4540869"/>
            <a:ext cx="941886" cy="78731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56C218D-0E3A-4CC9-9DF1-84B7B12AA3B9}"/>
              </a:ext>
            </a:extLst>
          </p:cNvPr>
          <p:cNvSpPr/>
          <p:nvPr/>
        </p:nvSpPr>
        <p:spPr>
          <a:xfrm>
            <a:off x="3286140" y="4080303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3E34B2-94A7-42F2-874D-4FCA48D024BF}"/>
              </a:ext>
            </a:extLst>
          </p:cNvPr>
          <p:cNvSpPr/>
          <p:nvPr/>
        </p:nvSpPr>
        <p:spPr>
          <a:xfrm>
            <a:off x="3554276" y="4344468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E21035-D810-4387-9EFF-F1D17B02F943}"/>
              </a:ext>
            </a:extLst>
          </p:cNvPr>
          <p:cNvSpPr/>
          <p:nvPr/>
        </p:nvSpPr>
        <p:spPr>
          <a:xfrm>
            <a:off x="3775632" y="4589247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6AC1FD-E833-4EAE-8A2D-F8B3E6ED7B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00"/>
          <a:stretch/>
        </p:blipFill>
        <p:spPr>
          <a:xfrm>
            <a:off x="4821473" y="4049211"/>
            <a:ext cx="940383" cy="746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F51AE3-68C3-4D9B-BD27-F2C05EFA95A3}"/>
              </a:ext>
            </a:extLst>
          </p:cNvPr>
          <p:cNvSpPr txBox="1"/>
          <p:nvPr/>
        </p:nvSpPr>
        <p:spPr>
          <a:xfrm>
            <a:off x="3564173" y="862439"/>
            <a:ext cx="1007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사용한 카드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635F2-8B67-42AE-8C97-344B5DB1E0EC}"/>
              </a:ext>
            </a:extLst>
          </p:cNvPr>
          <p:cNvSpPr txBox="1"/>
          <p:nvPr/>
        </p:nvSpPr>
        <p:spPr>
          <a:xfrm>
            <a:off x="4787853" y="862439"/>
            <a:ext cx="1007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???????</a:t>
            </a:r>
            <a:endParaRPr lang="ko-KR" altLang="en-US" sz="11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FADC77-590D-45F9-B632-530DB9FBC3E7}"/>
              </a:ext>
            </a:extLst>
          </p:cNvPr>
          <p:cNvSpPr/>
          <p:nvPr/>
        </p:nvSpPr>
        <p:spPr>
          <a:xfrm>
            <a:off x="5401151" y="3107267"/>
            <a:ext cx="360706" cy="241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7E5CEC-AE40-4AD4-A4B4-A57CD9CFD364}"/>
              </a:ext>
            </a:extLst>
          </p:cNvPr>
          <p:cNvSpPr/>
          <p:nvPr/>
        </p:nvSpPr>
        <p:spPr>
          <a:xfrm>
            <a:off x="5401151" y="4062503"/>
            <a:ext cx="360706" cy="241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+1</a:t>
            </a:r>
            <a:endParaRPr lang="ko-KR" altLang="en-US" sz="9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8E089E-393D-4CBB-85D4-85F8E0E41438}"/>
              </a:ext>
            </a:extLst>
          </p:cNvPr>
          <p:cNvSpPr/>
          <p:nvPr/>
        </p:nvSpPr>
        <p:spPr>
          <a:xfrm>
            <a:off x="6527800" y="1222249"/>
            <a:ext cx="2032000" cy="4044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턴에서의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 표시</a:t>
            </a:r>
          </a:p>
        </p:txBody>
      </p:sp>
    </p:spTree>
    <p:extLst>
      <p:ext uri="{BB962C8B-B14F-4D97-AF65-F5344CB8AC3E}">
        <p14:creationId xmlns:p14="http://schemas.microsoft.com/office/powerpoint/2010/main" val="81727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B20A81-AC40-4832-BB03-D3C85BBEF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02"/>
          <a:stretch/>
        </p:blipFill>
        <p:spPr>
          <a:xfrm>
            <a:off x="2894725" y="952398"/>
            <a:ext cx="942833" cy="78730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73AB7A-843B-4670-B64C-D4DE98BAB0DD}"/>
              </a:ext>
            </a:extLst>
          </p:cNvPr>
          <p:cNvSpPr/>
          <p:nvPr/>
        </p:nvSpPr>
        <p:spPr>
          <a:xfrm>
            <a:off x="2897578" y="965965"/>
            <a:ext cx="208729" cy="19104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285C14-1219-4B71-A066-BD4B32C0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25" y="3717746"/>
            <a:ext cx="968152" cy="918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D8D21-806B-48F8-AC1D-A31970986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02"/>
          <a:stretch/>
        </p:blipFill>
        <p:spPr>
          <a:xfrm>
            <a:off x="4795119" y="952398"/>
            <a:ext cx="942833" cy="78730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441D3A-9139-494D-AE06-46B0B8522FA3}"/>
              </a:ext>
            </a:extLst>
          </p:cNvPr>
          <p:cNvSpPr/>
          <p:nvPr/>
        </p:nvSpPr>
        <p:spPr>
          <a:xfrm>
            <a:off x="4758968" y="965965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8D14B7-BB74-4B80-AF1E-AA37CBF1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19" y="3717746"/>
            <a:ext cx="968152" cy="91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702A9A-DFA9-4286-9E75-3F5BFA3AB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02"/>
          <a:stretch/>
        </p:blipFill>
        <p:spPr>
          <a:xfrm>
            <a:off x="6752039" y="952398"/>
            <a:ext cx="942833" cy="78730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D085CA-E6FC-40F4-B93A-7ED1714EB293}"/>
              </a:ext>
            </a:extLst>
          </p:cNvPr>
          <p:cNvSpPr/>
          <p:nvPr/>
        </p:nvSpPr>
        <p:spPr>
          <a:xfrm>
            <a:off x="6715888" y="965965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234DFD-362E-49CE-AE05-2E23ED32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20" y="3717746"/>
            <a:ext cx="968152" cy="918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96B03A-4ED6-470C-B99F-175CD97BA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249"/>
          <a:stretch/>
        </p:blipFill>
        <p:spPr>
          <a:xfrm>
            <a:off x="6752039" y="2763226"/>
            <a:ext cx="941886" cy="7873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EEB4EA-1518-4B03-860A-4F5E6B044993}"/>
              </a:ext>
            </a:extLst>
          </p:cNvPr>
          <p:cNvSpPr/>
          <p:nvPr/>
        </p:nvSpPr>
        <p:spPr>
          <a:xfrm>
            <a:off x="6784167" y="2811604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7411DC-F9CA-42CC-8476-1DAA44611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302"/>
          <a:stretch/>
        </p:blipFill>
        <p:spPr>
          <a:xfrm>
            <a:off x="4792670" y="1975917"/>
            <a:ext cx="942833" cy="78730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2AD75D-0D2A-4570-8911-DA670E9C5655}"/>
              </a:ext>
            </a:extLst>
          </p:cNvPr>
          <p:cNvSpPr/>
          <p:nvPr/>
        </p:nvSpPr>
        <p:spPr>
          <a:xfrm>
            <a:off x="4814522" y="2016582"/>
            <a:ext cx="268136" cy="2454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3A5492-B9D2-4181-B06C-A88DC15A7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2894725" y="4871872"/>
            <a:ext cx="940383" cy="74625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7BC40A-E335-44D2-9093-8355E3F1B56E}"/>
              </a:ext>
            </a:extLst>
          </p:cNvPr>
          <p:cNvSpPr/>
          <p:nvPr/>
        </p:nvSpPr>
        <p:spPr>
          <a:xfrm>
            <a:off x="3474403" y="4885164"/>
            <a:ext cx="360706" cy="241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+1</a:t>
            </a:r>
            <a:endParaRPr lang="ko-KR" altLang="en-US" sz="9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99A502-F792-45CD-8294-6478F6591F4C}"/>
              </a:ext>
            </a:extLst>
          </p:cNvPr>
          <p:cNvSpPr/>
          <p:nvPr/>
        </p:nvSpPr>
        <p:spPr>
          <a:xfrm>
            <a:off x="3474403" y="970077"/>
            <a:ext cx="360706" cy="241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C24865-8B5E-46B3-88CB-7E01E49EC004}"/>
              </a:ext>
            </a:extLst>
          </p:cNvPr>
          <p:cNvSpPr txBox="1"/>
          <p:nvPr/>
        </p:nvSpPr>
        <p:spPr>
          <a:xfrm>
            <a:off x="2702686" y="50800"/>
            <a:ext cx="143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zz5414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44725-7BDD-4493-BEE3-5B50917C65ED}"/>
              </a:ext>
            </a:extLst>
          </p:cNvPr>
          <p:cNvSpPr txBox="1"/>
          <p:nvPr/>
        </p:nvSpPr>
        <p:spPr>
          <a:xfrm>
            <a:off x="4507478" y="58525"/>
            <a:ext cx="143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Pinkgame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1A13C-7C77-4BC6-9C8A-CF21B909F7F2}"/>
              </a:ext>
            </a:extLst>
          </p:cNvPr>
          <p:cNvSpPr txBox="1"/>
          <p:nvPr/>
        </p:nvSpPr>
        <p:spPr>
          <a:xfrm>
            <a:off x="6492144" y="85787"/>
            <a:ext cx="143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Lord </a:t>
            </a:r>
            <a:r>
              <a:rPr lang="en-US" altLang="ko-KR" sz="1200" dirty="0" err="1"/>
              <a:t>Rattington</a:t>
            </a:r>
            <a:endParaRPr lang="ko-KR" altLang="en-US" sz="12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E59617-8FEB-4292-9CEF-4A40A006F890}"/>
              </a:ext>
            </a:extLst>
          </p:cNvPr>
          <p:cNvCxnSpPr/>
          <p:nvPr/>
        </p:nvCxnSpPr>
        <p:spPr>
          <a:xfrm>
            <a:off x="4351867" y="965965"/>
            <a:ext cx="0" cy="461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86C028-05AF-402A-B8F8-30FEC2C4CF42}"/>
              </a:ext>
            </a:extLst>
          </p:cNvPr>
          <p:cNvCxnSpPr/>
          <p:nvPr/>
        </p:nvCxnSpPr>
        <p:spPr>
          <a:xfrm>
            <a:off x="6290734" y="965965"/>
            <a:ext cx="0" cy="461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C729BB-B2DB-48F3-94B6-F5AD7544DC35}"/>
              </a:ext>
            </a:extLst>
          </p:cNvPr>
          <p:cNvCxnSpPr/>
          <p:nvPr/>
        </p:nvCxnSpPr>
        <p:spPr>
          <a:xfrm>
            <a:off x="2858574" y="5952067"/>
            <a:ext cx="4702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3DD9C3A-4CF6-4CB7-8E05-27FE88062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406" y="6100535"/>
            <a:ext cx="5464657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F1648132-17A2-44ED-862B-25D276C019C4}"/>
              </a:ext>
            </a:extLst>
          </p:cNvPr>
          <p:cNvGrpSpPr/>
          <p:nvPr/>
        </p:nvGrpSpPr>
        <p:grpSpPr>
          <a:xfrm>
            <a:off x="3365579" y="253459"/>
            <a:ext cx="4896347" cy="2629645"/>
            <a:chOff x="1653573" y="319546"/>
            <a:chExt cx="8730854" cy="46890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0AF6B3-8373-49BA-82AE-16C58966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8003" y="319546"/>
              <a:ext cx="6256424" cy="234696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F9F5B9-37C7-4F3F-ABF6-8244536E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573" y="324456"/>
              <a:ext cx="2474430" cy="46841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A9E1D9-9E26-45D0-8CA5-6BB5AA38BE22}"/>
                </a:ext>
              </a:extLst>
            </p:cNvPr>
            <p:cNvSpPr/>
            <p:nvPr/>
          </p:nvSpPr>
          <p:spPr>
            <a:xfrm>
              <a:off x="4128003" y="2666507"/>
              <a:ext cx="2445747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랜드마크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338FFE-CA3D-4352-9537-7C1AF14DF66F}"/>
                </a:ext>
              </a:extLst>
            </p:cNvPr>
            <p:cNvSpPr/>
            <p:nvPr/>
          </p:nvSpPr>
          <p:spPr>
            <a:xfrm>
              <a:off x="6602433" y="2666507"/>
              <a:ext cx="1238919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용병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476049-55A7-4706-A90F-3D8A5F8F862B}"/>
                </a:ext>
              </a:extLst>
            </p:cNvPr>
            <p:cNvSpPr/>
            <p:nvPr/>
          </p:nvSpPr>
          <p:spPr>
            <a:xfrm>
              <a:off x="7913203" y="2666507"/>
              <a:ext cx="1238919" cy="1151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폐허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21C52DA-1970-4E20-A28B-53BF28CCABFB}"/>
              </a:ext>
            </a:extLst>
          </p:cNvPr>
          <p:cNvGrpSpPr/>
          <p:nvPr/>
        </p:nvGrpSpPr>
        <p:grpSpPr>
          <a:xfrm>
            <a:off x="2675490" y="3169860"/>
            <a:ext cx="7241284" cy="2322981"/>
            <a:chOff x="1300943" y="4191493"/>
            <a:chExt cx="9083484" cy="2913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42DDE4-F6CE-4036-B51B-58EC14A6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0943" y="4191494"/>
              <a:ext cx="4865835" cy="19741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D4442-0101-42FF-8A75-F98346219ACF}"/>
                </a:ext>
              </a:extLst>
            </p:cNvPr>
            <p:cNvSpPr txBox="1"/>
            <p:nvPr/>
          </p:nvSpPr>
          <p:spPr>
            <a:xfrm>
              <a:off x="1453343" y="6345847"/>
              <a:ext cx="44145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턴이 아니라 매 차례 별로</a:t>
              </a:r>
              <a:endParaRPr lang="en-US" altLang="ko-KR" dirty="0"/>
            </a:p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예시 그래프는 두 유저가 한번씩 한 턴을 기준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 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7F0ABA-F31F-4E59-9E4E-573C81B10BAF}"/>
                </a:ext>
              </a:extLst>
            </p:cNvPr>
            <p:cNvSpPr/>
            <p:nvPr/>
          </p:nvSpPr>
          <p:spPr>
            <a:xfrm>
              <a:off x="6438960" y="4191493"/>
              <a:ext cx="3945467" cy="29139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9124C-6535-43C4-92D9-96AEECB83354}"/>
                </a:ext>
              </a:extLst>
            </p:cNvPr>
            <p:cNvSpPr txBox="1"/>
            <p:nvPr/>
          </p:nvSpPr>
          <p:spPr>
            <a:xfrm>
              <a:off x="7128995" y="4236938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턴 </a:t>
              </a:r>
              <a:r>
                <a:rPr lang="en-US" altLang="ko-KR" sz="1200" dirty="0"/>
                <a:t>: 7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D0A33-EDA6-48AF-B4D1-E569BFC4038B}"/>
                </a:ext>
              </a:extLst>
            </p:cNvPr>
            <p:cNvSpPr txBox="1"/>
            <p:nvPr/>
          </p:nvSpPr>
          <p:spPr>
            <a:xfrm>
              <a:off x="8385211" y="4236937"/>
              <a:ext cx="1601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차례 </a:t>
              </a:r>
              <a:r>
                <a:rPr lang="en-US" altLang="ko-KR" sz="1200" dirty="0"/>
                <a:t>: </a:t>
              </a:r>
              <a:r>
                <a:rPr lang="en-US" altLang="ko-KR" sz="1000" dirty="0"/>
                <a:t>Lord</a:t>
              </a:r>
              <a:r>
                <a:rPr lang="ko-KR" altLang="en-US" sz="1000" dirty="0"/>
                <a:t> </a:t>
              </a:r>
              <a:r>
                <a:rPr lang="en-US" altLang="ko-KR" sz="1000" dirty="0" err="1"/>
                <a:t>Rattington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FD1ED-1DAB-4D27-9518-FBDC7E885135}"/>
                </a:ext>
              </a:extLst>
            </p:cNvPr>
            <p:cNvSpPr txBox="1"/>
            <p:nvPr/>
          </p:nvSpPr>
          <p:spPr>
            <a:xfrm>
              <a:off x="6710596" y="4547388"/>
              <a:ext cx="503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zz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1CA84-9E34-4368-9F1D-D3D8FE5214F5}"/>
                </a:ext>
              </a:extLst>
            </p:cNvPr>
            <p:cNvSpPr txBox="1"/>
            <p:nvPr/>
          </p:nvSpPr>
          <p:spPr>
            <a:xfrm>
              <a:off x="8067379" y="4559379"/>
              <a:ext cx="503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pi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161CFA-7266-4FC1-992A-9C9DFC21D945}"/>
                </a:ext>
              </a:extLst>
            </p:cNvPr>
            <p:cNvSpPr txBox="1"/>
            <p:nvPr/>
          </p:nvSpPr>
          <p:spPr>
            <a:xfrm>
              <a:off x="9483166" y="4559379"/>
              <a:ext cx="503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Lo</a:t>
              </a:r>
              <a:endParaRPr lang="ko-KR" altLang="en-US" sz="12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B1CEB65-CF69-4487-98F7-DA631F59246A}"/>
                </a:ext>
              </a:extLst>
            </p:cNvPr>
            <p:cNvCxnSpPr/>
            <p:nvPr/>
          </p:nvCxnSpPr>
          <p:spPr>
            <a:xfrm>
              <a:off x="6438960" y="4513936"/>
              <a:ext cx="39454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CF33DC0-A576-4F6B-906D-A599CBDE56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3428" y="4976080"/>
              <a:ext cx="0" cy="2129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911DD55-1107-46A7-9E8A-F3A07A9B8B38}"/>
                </a:ext>
              </a:extLst>
            </p:cNvPr>
            <p:cNvCxnSpPr>
              <a:cxnSpLocks/>
            </p:cNvCxnSpPr>
            <p:nvPr/>
          </p:nvCxnSpPr>
          <p:spPr>
            <a:xfrm>
              <a:off x="9012828" y="4976080"/>
              <a:ext cx="0" cy="2129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0312225-E673-4DFE-94B0-5E9A50E9F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29" y="5092845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1169F92F-EA9D-43AD-8841-77F781A09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29" y="5411054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D98B992D-5BF9-459F-B9CF-14FEAC3E5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870" y="5745553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C8DD09DC-BF9E-489A-8976-27FF623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29" y="6037588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4C98BDD6-0157-43EA-9757-44F3BDBDC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196" y="6542424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FCA6F15-8964-40B4-90AD-8850FD0F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6187" y="6813480"/>
              <a:ext cx="164409" cy="168852"/>
            </a:xfrm>
            <a:prstGeom prst="rect">
              <a:avLst/>
            </a:prstGeom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FDF1F9EF-449D-43FC-B626-F5B1990EC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29" y="6271368"/>
              <a:ext cx="152400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27008D3-B1CC-4BFA-A270-A6C66FA97B11}"/>
                </a:ext>
              </a:extLst>
            </p:cNvPr>
            <p:cNvCxnSpPr/>
            <p:nvPr/>
          </p:nvCxnSpPr>
          <p:spPr>
            <a:xfrm>
              <a:off x="6546187" y="5657646"/>
              <a:ext cx="356730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46339F6-A399-4932-B4B6-57F4C279A44B}"/>
                </a:ext>
              </a:extLst>
            </p:cNvPr>
            <p:cNvCxnSpPr/>
            <p:nvPr/>
          </p:nvCxnSpPr>
          <p:spPr>
            <a:xfrm>
              <a:off x="6546187" y="6478913"/>
              <a:ext cx="356730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12B3D-E4E1-4516-845A-930F913A1B4B}"/>
                </a:ext>
              </a:extLst>
            </p:cNvPr>
            <p:cNvSpPr txBox="1"/>
            <p:nvPr/>
          </p:nvSpPr>
          <p:spPr>
            <a:xfrm>
              <a:off x="6873332" y="5069164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65F30D-BEF3-420B-875C-363A79D5D980}"/>
                </a:ext>
              </a:extLst>
            </p:cNvPr>
            <p:cNvSpPr txBox="1"/>
            <p:nvPr/>
          </p:nvSpPr>
          <p:spPr>
            <a:xfrm>
              <a:off x="6873332" y="5365582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36796-48F3-4412-A6B8-6E7AE37ECD7F}"/>
                </a:ext>
              </a:extLst>
            </p:cNvPr>
            <p:cNvSpPr txBox="1"/>
            <p:nvPr/>
          </p:nvSpPr>
          <p:spPr>
            <a:xfrm>
              <a:off x="6873332" y="5700148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4570EA-98F6-49D7-91BC-80C34F292BC7}"/>
                </a:ext>
              </a:extLst>
            </p:cNvPr>
            <p:cNvSpPr txBox="1"/>
            <p:nvPr/>
          </p:nvSpPr>
          <p:spPr>
            <a:xfrm>
              <a:off x="6863544" y="5994477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1D16B7-3F9D-4C5E-AB2A-D1E7169EC974}"/>
                </a:ext>
              </a:extLst>
            </p:cNvPr>
            <p:cNvSpPr txBox="1"/>
            <p:nvPr/>
          </p:nvSpPr>
          <p:spPr>
            <a:xfrm>
              <a:off x="6881302" y="6238595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033EE0-9865-4D98-81A2-97AB4D6736CC}"/>
                </a:ext>
              </a:extLst>
            </p:cNvPr>
            <p:cNvSpPr txBox="1"/>
            <p:nvPr/>
          </p:nvSpPr>
          <p:spPr>
            <a:xfrm>
              <a:off x="6876173" y="6518344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239E88-C475-4524-84DD-665799C837C5}"/>
                </a:ext>
              </a:extLst>
            </p:cNvPr>
            <p:cNvSpPr txBox="1"/>
            <p:nvPr/>
          </p:nvSpPr>
          <p:spPr>
            <a:xfrm>
              <a:off x="6881302" y="6803018"/>
              <a:ext cx="1751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8F5F65-E960-41AB-A4D5-3A86ED40C90C}"/>
                </a:ext>
              </a:extLst>
            </p:cNvPr>
            <p:cNvGrpSpPr/>
            <p:nvPr/>
          </p:nvGrpSpPr>
          <p:grpSpPr>
            <a:xfrm>
              <a:off x="8126346" y="5080533"/>
              <a:ext cx="192916" cy="1987770"/>
              <a:chOff x="6520583" y="2527251"/>
              <a:chExt cx="192916" cy="198777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48A7FD-0A68-44D3-85AE-3BC98E6AAD7F}"/>
                  </a:ext>
                </a:extLst>
              </p:cNvPr>
              <p:cNvSpPr txBox="1"/>
              <p:nvPr/>
            </p:nvSpPr>
            <p:spPr>
              <a:xfrm>
                <a:off x="6530371" y="2527251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1012C2-527F-40A5-AB91-9C8B602773E9}"/>
                  </a:ext>
                </a:extLst>
              </p:cNvPr>
              <p:cNvSpPr txBox="1"/>
              <p:nvPr/>
            </p:nvSpPr>
            <p:spPr>
              <a:xfrm>
                <a:off x="6530371" y="2823669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6E1A78-8D1F-4313-AF7D-1B95081B6EE1}"/>
                  </a:ext>
                </a:extLst>
              </p:cNvPr>
              <p:cNvSpPr txBox="1"/>
              <p:nvPr/>
            </p:nvSpPr>
            <p:spPr>
              <a:xfrm>
                <a:off x="6530371" y="3158235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AE0493-DEAA-4163-96E5-EFBE04081805}"/>
                  </a:ext>
                </a:extLst>
              </p:cNvPr>
              <p:cNvSpPr txBox="1"/>
              <p:nvPr/>
            </p:nvSpPr>
            <p:spPr>
              <a:xfrm>
                <a:off x="6520583" y="3452564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C09700-3B16-4426-8139-BF8F755C1D83}"/>
                  </a:ext>
                </a:extLst>
              </p:cNvPr>
              <p:cNvSpPr txBox="1"/>
              <p:nvPr/>
            </p:nvSpPr>
            <p:spPr>
              <a:xfrm>
                <a:off x="6538341" y="3696682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F5D91-C543-4385-B10C-92FEA6D915C6}"/>
                  </a:ext>
                </a:extLst>
              </p:cNvPr>
              <p:cNvSpPr txBox="1"/>
              <p:nvPr/>
            </p:nvSpPr>
            <p:spPr>
              <a:xfrm>
                <a:off x="6533212" y="3976431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54F0C6-33CE-432A-A043-5E4D50EEBEAE}"/>
                  </a:ext>
                </a:extLst>
              </p:cNvPr>
              <p:cNvSpPr txBox="1"/>
              <p:nvPr/>
            </p:nvSpPr>
            <p:spPr>
              <a:xfrm>
                <a:off x="6538341" y="4261105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6D97C66-7A17-48E2-972F-A0D69316DEEB}"/>
                </a:ext>
              </a:extLst>
            </p:cNvPr>
            <p:cNvGrpSpPr/>
            <p:nvPr/>
          </p:nvGrpSpPr>
          <p:grpSpPr>
            <a:xfrm>
              <a:off x="9540712" y="5080533"/>
              <a:ext cx="192916" cy="1987770"/>
              <a:chOff x="6520583" y="2527251"/>
              <a:chExt cx="192916" cy="198777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9BCCFEE-0B02-4F21-996C-4E090AE3BA8E}"/>
                  </a:ext>
                </a:extLst>
              </p:cNvPr>
              <p:cNvSpPr txBox="1"/>
              <p:nvPr/>
            </p:nvSpPr>
            <p:spPr>
              <a:xfrm>
                <a:off x="6530371" y="2527251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C1CD96-80AB-46B1-87D5-7F1DA47790BE}"/>
                  </a:ext>
                </a:extLst>
              </p:cNvPr>
              <p:cNvSpPr txBox="1"/>
              <p:nvPr/>
            </p:nvSpPr>
            <p:spPr>
              <a:xfrm>
                <a:off x="6530371" y="2823669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B49555-A82E-47FC-B3E7-61873E5681B7}"/>
                  </a:ext>
                </a:extLst>
              </p:cNvPr>
              <p:cNvSpPr txBox="1"/>
              <p:nvPr/>
            </p:nvSpPr>
            <p:spPr>
              <a:xfrm>
                <a:off x="6530371" y="3158235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6A7ED4-AE49-4D46-A560-EA0AD0276FD1}"/>
                  </a:ext>
                </a:extLst>
              </p:cNvPr>
              <p:cNvSpPr txBox="1"/>
              <p:nvPr/>
            </p:nvSpPr>
            <p:spPr>
              <a:xfrm>
                <a:off x="6520583" y="3452564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90BB60-3A1C-47DF-809C-77564D1EC29A}"/>
                  </a:ext>
                </a:extLst>
              </p:cNvPr>
              <p:cNvSpPr txBox="1"/>
              <p:nvPr/>
            </p:nvSpPr>
            <p:spPr>
              <a:xfrm>
                <a:off x="6538341" y="3696682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831FF6B-AFCD-4AEB-BC14-B103FB4CDC3A}"/>
                  </a:ext>
                </a:extLst>
              </p:cNvPr>
              <p:cNvSpPr txBox="1"/>
              <p:nvPr/>
            </p:nvSpPr>
            <p:spPr>
              <a:xfrm>
                <a:off x="6533212" y="3976431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AEE557-DE7C-40FF-9E60-C1FB9ADE1A7B}"/>
                  </a:ext>
                </a:extLst>
              </p:cNvPr>
              <p:cNvSpPr txBox="1"/>
              <p:nvPr/>
            </p:nvSpPr>
            <p:spPr>
              <a:xfrm>
                <a:off x="6538341" y="4261105"/>
                <a:ext cx="1751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615713C-8984-4F11-9D28-F7B719B2C100}"/>
              </a:ext>
            </a:extLst>
          </p:cNvPr>
          <p:cNvGrpSpPr/>
          <p:nvPr/>
        </p:nvGrpSpPr>
        <p:grpSpPr>
          <a:xfrm>
            <a:off x="4796068" y="6036180"/>
            <a:ext cx="2509334" cy="4465740"/>
            <a:chOff x="3286140" y="862439"/>
            <a:chExt cx="2509334" cy="446574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8F94831-8249-417B-9C82-759151376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7249"/>
            <a:stretch/>
          </p:blipFill>
          <p:spPr>
            <a:xfrm>
              <a:off x="3564173" y="1222249"/>
              <a:ext cx="940383" cy="787309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A5BFEBF-3F9F-42DC-83AE-7F05CE74D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7249"/>
            <a:stretch/>
          </p:blipFill>
          <p:spPr>
            <a:xfrm>
              <a:off x="3564173" y="2199557"/>
              <a:ext cx="940383" cy="78731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5F9CCC2-E4D4-4446-A812-68028B1F8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49"/>
            <a:stretch/>
          </p:blipFill>
          <p:spPr>
            <a:xfrm>
              <a:off x="3564173" y="3107267"/>
              <a:ext cx="940383" cy="78731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A99D75B-B2F6-4C18-95C0-A9B01589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46880"/>
            <a:stretch/>
          </p:blipFill>
          <p:spPr>
            <a:xfrm>
              <a:off x="4821474" y="1222249"/>
              <a:ext cx="940383" cy="79281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DFDC0D5-6A1A-4D3C-9E58-B8934E871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47249"/>
            <a:stretch/>
          </p:blipFill>
          <p:spPr>
            <a:xfrm>
              <a:off x="4821474" y="3107267"/>
              <a:ext cx="940383" cy="78731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14F8337-2596-4DA9-AF30-3264DE097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47302"/>
            <a:stretch/>
          </p:blipFill>
          <p:spPr>
            <a:xfrm>
              <a:off x="3322291" y="4066736"/>
              <a:ext cx="942833" cy="787309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6FAF09A-A4FE-46A6-B417-450880A34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47302"/>
            <a:stretch/>
          </p:blipFill>
          <p:spPr>
            <a:xfrm>
              <a:off x="3532424" y="4303803"/>
              <a:ext cx="942833" cy="787309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AD75252-181B-4D65-A050-9C0AEC875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b="47249"/>
            <a:stretch/>
          </p:blipFill>
          <p:spPr>
            <a:xfrm>
              <a:off x="3743504" y="4540869"/>
              <a:ext cx="941886" cy="787310"/>
            </a:xfrm>
            <a:prstGeom prst="rect">
              <a:avLst/>
            </a:prstGeom>
          </p:spPr>
        </p:pic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91003ECD-F55E-451A-93A9-BCB43ECF9838}"/>
                </a:ext>
              </a:extLst>
            </p:cNvPr>
            <p:cNvSpPr/>
            <p:nvPr/>
          </p:nvSpPr>
          <p:spPr>
            <a:xfrm>
              <a:off x="3286140" y="4080303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AF374C97-87C3-48B1-9E52-7C164C1EEA6E}"/>
                </a:ext>
              </a:extLst>
            </p:cNvPr>
            <p:cNvSpPr/>
            <p:nvPr/>
          </p:nvSpPr>
          <p:spPr>
            <a:xfrm>
              <a:off x="3554276" y="4344468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DFE5DE-8BBD-4CD2-9704-B6577A06BA20}"/>
                </a:ext>
              </a:extLst>
            </p:cNvPr>
            <p:cNvSpPr/>
            <p:nvPr/>
          </p:nvSpPr>
          <p:spPr>
            <a:xfrm>
              <a:off x="3775632" y="4589247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4CDF778-87CA-4399-8A35-4D948D576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50000"/>
            <a:stretch/>
          </p:blipFill>
          <p:spPr>
            <a:xfrm>
              <a:off x="4821473" y="4049211"/>
              <a:ext cx="940383" cy="74625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6B0ED5-6C7A-442C-8BA6-EAA25C339D91}"/>
                </a:ext>
              </a:extLst>
            </p:cNvPr>
            <p:cNvSpPr txBox="1"/>
            <p:nvPr/>
          </p:nvSpPr>
          <p:spPr>
            <a:xfrm>
              <a:off x="3564173" y="862439"/>
              <a:ext cx="10076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/>
                <a:t>사용한 카드</a:t>
              </a:r>
              <a:endParaRPr lang="ko-KR" altLang="en-US" sz="11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EA7473-5931-47AE-AC5D-39751796297F}"/>
                </a:ext>
              </a:extLst>
            </p:cNvPr>
            <p:cNvSpPr txBox="1"/>
            <p:nvPr/>
          </p:nvSpPr>
          <p:spPr>
            <a:xfrm>
              <a:off x="4787853" y="862439"/>
              <a:ext cx="10076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???????</a:t>
              </a:r>
              <a:endParaRPr lang="ko-KR" altLang="en-US" sz="1100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EE9F065-437D-4B58-BA13-6159CF9FD143}"/>
                </a:ext>
              </a:extLst>
            </p:cNvPr>
            <p:cNvSpPr/>
            <p:nvPr/>
          </p:nvSpPr>
          <p:spPr>
            <a:xfrm>
              <a:off x="5401151" y="3107267"/>
              <a:ext cx="360706" cy="2413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-1</a:t>
              </a:r>
              <a:endParaRPr lang="ko-KR" altLang="en-US" sz="11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A2E2BE9-19EC-4D14-A7ED-BD7734F21863}"/>
                </a:ext>
              </a:extLst>
            </p:cNvPr>
            <p:cNvSpPr/>
            <p:nvPr/>
          </p:nvSpPr>
          <p:spPr>
            <a:xfrm>
              <a:off x="5401151" y="4062503"/>
              <a:ext cx="360706" cy="2413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+1</a:t>
              </a:r>
              <a:endParaRPr lang="ko-KR" altLang="en-US" sz="9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20B02CD-FE05-4182-8019-507D486795E2}"/>
              </a:ext>
            </a:extLst>
          </p:cNvPr>
          <p:cNvGrpSpPr/>
          <p:nvPr/>
        </p:nvGrpSpPr>
        <p:grpSpPr>
          <a:xfrm>
            <a:off x="3401103" y="11365633"/>
            <a:ext cx="5226761" cy="5567322"/>
            <a:chOff x="1237952" y="980739"/>
            <a:chExt cx="5226761" cy="5567322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4940002-61BD-49A6-8F84-370615010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47302"/>
            <a:stretch/>
          </p:blipFill>
          <p:spPr>
            <a:xfrm>
              <a:off x="1429991" y="1882337"/>
              <a:ext cx="942833" cy="787309"/>
            </a:xfrm>
            <a:prstGeom prst="rect">
              <a:avLst/>
            </a:prstGeom>
          </p:spPr>
        </p:pic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5376076-C01C-4C6B-A219-6CB3ACFC3459}"/>
                </a:ext>
              </a:extLst>
            </p:cNvPr>
            <p:cNvSpPr/>
            <p:nvPr/>
          </p:nvSpPr>
          <p:spPr>
            <a:xfrm>
              <a:off x="1393840" y="1895904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A47DEB7-0946-4DDE-9182-62A79789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29991" y="4647685"/>
              <a:ext cx="968152" cy="9180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27DBE38-B4EB-41E0-9FB3-24361DD87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47302"/>
            <a:stretch/>
          </p:blipFill>
          <p:spPr>
            <a:xfrm>
              <a:off x="3330385" y="1882337"/>
              <a:ext cx="942833" cy="787309"/>
            </a:xfrm>
            <a:prstGeom prst="rect">
              <a:avLst/>
            </a:prstGeom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2352887-E798-470F-BD86-C4215B905481}"/>
                </a:ext>
              </a:extLst>
            </p:cNvPr>
            <p:cNvSpPr/>
            <p:nvPr/>
          </p:nvSpPr>
          <p:spPr>
            <a:xfrm>
              <a:off x="3294234" y="1895904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D2C0576-A91C-4E2A-BC61-D5AEDDF3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30385" y="4647685"/>
              <a:ext cx="968152" cy="918075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0EB81CAF-2394-48D4-A361-A7DBC3B58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47302"/>
            <a:stretch/>
          </p:blipFill>
          <p:spPr>
            <a:xfrm>
              <a:off x="5287305" y="1882337"/>
              <a:ext cx="942833" cy="787309"/>
            </a:xfrm>
            <a:prstGeom prst="rect">
              <a:avLst/>
            </a:prstGeom>
          </p:spPr>
        </p:pic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6FBE7ACD-C97F-4EC8-AA19-979B425162A3}"/>
                </a:ext>
              </a:extLst>
            </p:cNvPr>
            <p:cNvSpPr/>
            <p:nvPr/>
          </p:nvSpPr>
          <p:spPr>
            <a:xfrm>
              <a:off x="5251154" y="1895904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45B0444-0C51-4EF8-8FAA-7AFE4F461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261986" y="4647685"/>
              <a:ext cx="968152" cy="91807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67449B01-ED41-4295-973E-E49F3A45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b="47249"/>
            <a:stretch/>
          </p:blipFill>
          <p:spPr>
            <a:xfrm>
              <a:off x="5287305" y="3693165"/>
              <a:ext cx="941886" cy="787310"/>
            </a:xfrm>
            <a:prstGeom prst="rect">
              <a:avLst/>
            </a:prstGeom>
          </p:spPr>
        </p:pic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FDC2D18-E7F3-4615-AAA7-7925D99B6E00}"/>
                </a:ext>
              </a:extLst>
            </p:cNvPr>
            <p:cNvSpPr/>
            <p:nvPr/>
          </p:nvSpPr>
          <p:spPr>
            <a:xfrm>
              <a:off x="5319433" y="3741543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4A2F54ED-DEA2-4050-BF73-6A6CF4C0E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47302"/>
            <a:stretch/>
          </p:blipFill>
          <p:spPr>
            <a:xfrm>
              <a:off x="3327936" y="2905856"/>
              <a:ext cx="942833" cy="787309"/>
            </a:xfrm>
            <a:prstGeom prst="rect">
              <a:avLst/>
            </a:prstGeom>
          </p:spPr>
        </p:pic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17C1C0B-C521-4477-8959-8D2F7CD530D6}"/>
                </a:ext>
              </a:extLst>
            </p:cNvPr>
            <p:cNvSpPr/>
            <p:nvPr/>
          </p:nvSpPr>
          <p:spPr>
            <a:xfrm>
              <a:off x="3349788" y="2946521"/>
              <a:ext cx="268136" cy="24541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1913045-2483-491D-A983-44580E0A5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50000"/>
            <a:stretch/>
          </p:blipFill>
          <p:spPr>
            <a:xfrm>
              <a:off x="1429991" y="5801811"/>
              <a:ext cx="940383" cy="746250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45C1F001-9A95-4888-B7B9-B154B50894CC}"/>
                </a:ext>
              </a:extLst>
            </p:cNvPr>
            <p:cNvSpPr/>
            <p:nvPr/>
          </p:nvSpPr>
          <p:spPr>
            <a:xfrm>
              <a:off x="2009669" y="5815103"/>
              <a:ext cx="360706" cy="2413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+1</a:t>
              </a:r>
              <a:endParaRPr lang="ko-KR" altLang="en-US" sz="900" dirty="0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11486C4-1320-49EA-89FD-4F79EA0F2102}"/>
                </a:ext>
              </a:extLst>
            </p:cNvPr>
            <p:cNvSpPr/>
            <p:nvPr/>
          </p:nvSpPr>
          <p:spPr>
            <a:xfrm>
              <a:off x="2009669" y="1900016"/>
              <a:ext cx="360706" cy="2413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-1</a:t>
              </a:r>
              <a:endParaRPr lang="ko-KR" altLang="en-US" sz="11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B442C8E-B8E3-4F0B-A44E-E68E2C141A53}"/>
                </a:ext>
              </a:extLst>
            </p:cNvPr>
            <p:cNvSpPr txBox="1"/>
            <p:nvPr/>
          </p:nvSpPr>
          <p:spPr>
            <a:xfrm>
              <a:off x="1237952" y="980739"/>
              <a:ext cx="1437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zz5414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6510174-4901-4DE1-87F0-65BD77D20842}"/>
                </a:ext>
              </a:extLst>
            </p:cNvPr>
            <p:cNvSpPr txBox="1"/>
            <p:nvPr/>
          </p:nvSpPr>
          <p:spPr>
            <a:xfrm>
              <a:off x="3042744" y="988464"/>
              <a:ext cx="1437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Pinkgame</a:t>
              </a:r>
              <a:endParaRPr lang="ko-KR" altLang="en-US" sz="12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CDB672-E1EB-4021-8488-B9B139665C1C}"/>
                </a:ext>
              </a:extLst>
            </p:cNvPr>
            <p:cNvSpPr txBox="1"/>
            <p:nvPr/>
          </p:nvSpPr>
          <p:spPr>
            <a:xfrm>
              <a:off x="5027410" y="1015726"/>
              <a:ext cx="1437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Lord </a:t>
              </a:r>
              <a:r>
                <a:rPr lang="en-US" altLang="ko-KR" sz="1200" dirty="0" err="1"/>
                <a:t>Rattington</a:t>
              </a:r>
              <a:endParaRPr lang="ko-KR" altLang="en-US" sz="1200" dirty="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3475CC4C-AAF6-4A5E-8F9A-579C82477981}"/>
                </a:ext>
              </a:extLst>
            </p:cNvPr>
            <p:cNvCxnSpPr/>
            <p:nvPr/>
          </p:nvCxnSpPr>
          <p:spPr>
            <a:xfrm>
              <a:off x="2887133" y="1895904"/>
              <a:ext cx="0" cy="4614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00BF85-12AB-46A1-9D45-8E67FC87DDD0}"/>
                </a:ext>
              </a:extLst>
            </p:cNvPr>
            <p:cNvCxnSpPr/>
            <p:nvPr/>
          </p:nvCxnSpPr>
          <p:spPr>
            <a:xfrm>
              <a:off x="4826000" y="1895904"/>
              <a:ext cx="0" cy="4614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04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84DD19-99CA-4620-9AB3-37E4322790A7}"/>
              </a:ext>
            </a:extLst>
          </p:cNvPr>
          <p:cNvGrpSpPr/>
          <p:nvPr/>
        </p:nvGrpSpPr>
        <p:grpSpPr>
          <a:xfrm>
            <a:off x="2898937" y="-3253151"/>
            <a:ext cx="6499063" cy="18204997"/>
            <a:chOff x="2898937" y="-3253151"/>
            <a:chExt cx="6499063" cy="182049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2E0B70-CD2C-4D31-BD77-1E87F424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8937" y="-3253151"/>
              <a:ext cx="6394127" cy="13364303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8A81CF8-A88D-4C4D-989A-EC5CD96FF942}"/>
                </a:ext>
              </a:extLst>
            </p:cNvPr>
            <p:cNvCxnSpPr/>
            <p:nvPr/>
          </p:nvCxnSpPr>
          <p:spPr>
            <a:xfrm>
              <a:off x="2929467" y="-905933"/>
              <a:ext cx="6468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C930BE-D8AD-4D0F-9076-7D8373698BF0}"/>
                </a:ext>
              </a:extLst>
            </p:cNvPr>
            <p:cNvCxnSpPr/>
            <p:nvPr/>
          </p:nvCxnSpPr>
          <p:spPr>
            <a:xfrm>
              <a:off x="2929467" y="1278467"/>
              <a:ext cx="6468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7AFFCCD-1D02-495A-8404-5EE9D7B7DAAB}"/>
                </a:ext>
              </a:extLst>
            </p:cNvPr>
            <p:cNvCxnSpPr/>
            <p:nvPr/>
          </p:nvCxnSpPr>
          <p:spPr>
            <a:xfrm>
              <a:off x="2929467" y="5113867"/>
              <a:ext cx="6468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32BC66-92ED-4F01-A46C-B13F4D9A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8171" y="10267741"/>
              <a:ext cx="6011123" cy="4684105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B64AEE-38F2-436F-A190-D5790C2B37A5}"/>
                </a:ext>
              </a:extLst>
            </p:cNvPr>
            <p:cNvCxnSpPr/>
            <p:nvPr/>
          </p:nvCxnSpPr>
          <p:spPr>
            <a:xfrm>
              <a:off x="2929467" y="10188592"/>
              <a:ext cx="6468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49F605-98BE-44D9-9175-538BE5CFB338}"/>
              </a:ext>
            </a:extLst>
          </p:cNvPr>
          <p:cNvSpPr/>
          <p:nvPr/>
        </p:nvSpPr>
        <p:spPr>
          <a:xfrm>
            <a:off x="7339131" y="1815108"/>
            <a:ext cx="1679339" cy="2762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턴에서의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 표시</a:t>
            </a:r>
          </a:p>
        </p:txBody>
      </p:sp>
    </p:spTree>
    <p:extLst>
      <p:ext uri="{BB962C8B-B14F-4D97-AF65-F5344CB8AC3E}">
        <p14:creationId xmlns:p14="http://schemas.microsoft.com/office/powerpoint/2010/main" val="625989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055AC-B162-439D-8622-A69513B1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CC111-56E1-475C-878F-BF92DD68C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상세 디자인</a:t>
            </a:r>
          </a:p>
        </p:txBody>
      </p:sp>
    </p:spTree>
    <p:extLst>
      <p:ext uri="{BB962C8B-B14F-4D97-AF65-F5344CB8AC3E}">
        <p14:creationId xmlns:p14="http://schemas.microsoft.com/office/powerpoint/2010/main" val="138464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9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165</Words>
  <Application>Microsoft Office PowerPoint</Application>
  <PresentationFormat>와이드스크린</PresentationFormat>
  <Paragraphs>110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HeeJin Park</dc:creator>
  <cp:lastModifiedBy>HeeJin Park</cp:lastModifiedBy>
  <cp:revision>15</cp:revision>
  <dcterms:created xsi:type="dcterms:W3CDTF">2020-12-12T02:22:32Z</dcterms:created>
  <dcterms:modified xsi:type="dcterms:W3CDTF">2020-12-15T07:00:52Z</dcterms:modified>
</cp:coreProperties>
</file>